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8" r:id="rId2"/>
  </p:sldMasterIdLst>
  <p:notesMasterIdLst>
    <p:notesMasterId r:id="rId4"/>
  </p:notesMasterIdLst>
  <p:sldIdLst>
    <p:sldId id="2349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Verdana" panose="020B060403050404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htupjlZx/M2diU2LCjEOrcB09e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  <a:srgbClr val="D6E4F2"/>
    <a:srgbClr val="6197CD"/>
    <a:srgbClr val="75DBFF"/>
    <a:srgbClr val="EFFBFF"/>
    <a:srgbClr val="FAA757"/>
    <a:srgbClr val="4BCCFF"/>
    <a:srgbClr val="336699"/>
    <a:srgbClr val="FDEBF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2590" autoAdjust="0"/>
  </p:normalViewPr>
  <p:slideViewPr>
    <p:cSldViewPr snapToGrid="0">
      <p:cViewPr varScale="1">
        <p:scale>
          <a:sx n="55" d="100"/>
          <a:sy n="55" d="100"/>
        </p:scale>
        <p:origin x="53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85" Type="http://customschemas.google.com/relationships/presentationmetadata" Target="metadata"/><Relationship Id="rId3" Type="http://schemas.openxmlformats.org/officeDocument/2006/relationships/slide" Target="slides/slide1.xml"/><Relationship Id="rId89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87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86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3416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l="-1" r="20338" b="90281"/>
          <a:stretch/>
        </p:blipFill>
        <p:spPr>
          <a:xfrm>
            <a:off x="4223792" y="-7168"/>
            <a:ext cx="7968208" cy="84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5"/>
          <p:cNvPicPr preferRelativeResize="0"/>
          <p:nvPr/>
        </p:nvPicPr>
        <p:blipFill rotWithShape="1">
          <a:blip r:embed="rId2">
            <a:alphaModFix/>
          </a:blip>
          <a:srcRect l="-1" r="20338" b="90281"/>
          <a:stretch/>
        </p:blipFill>
        <p:spPr>
          <a:xfrm>
            <a:off x="0" y="836712"/>
            <a:ext cx="12192000" cy="60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263352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1"/>
          </p:nvPr>
        </p:nvSpPr>
        <p:spPr>
          <a:xfrm>
            <a:off x="263352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id="23" name="Google Shape;2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2304" y="147600"/>
            <a:ext cx="3195556" cy="5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30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5"/>
          <p:cNvPicPr preferRelativeResize="0"/>
          <p:nvPr/>
        </p:nvPicPr>
        <p:blipFill rotWithShape="1">
          <a:blip r:embed="rId2">
            <a:alphaModFix/>
          </a:blip>
          <a:srcRect t="16837" b="8726"/>
          <a:stretch/>
        </p:blipFill>
        <p:spPr>
          <a:xfrm>
            <a:off x="0" y="-27384"/>
            <a:ext cx="12192000" cy="60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5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76" name="Google Shape;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0296" y="6165304"/>
            <a:ext cx="3190801" cy="5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 t="8796" b="16824"/>
          <a:stretch/>
        </p:blipFill>
        <p:spPr>
          <a:xfrm>
            <a:off x="0" y="-27384"/>
            <a:ext cx="12192000" cy="60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6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1" name="Google Shape;8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0296" y="6165304"/>
            <a:ext cx="3190801" cy="5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1"/>
          </p:nvPr>
        </p:nvSpPr>
        <p:spPr>
          <a:xfrm>
            <a:off x="263352" y="1981200"/>
            <a:ext cx="11665296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>
                <a:solidFill>
                  <a:srgbClr val="262626"/>
                </a:solidFill>
              </a:defRPr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>
                <a:solidFill>
                  <a:srgbClr val="262626"/>
                </a:solidFill>
              </a:defRPr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263352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263352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0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2"/>
          </p:nvPr>
        </p:nvSpPr>
        <p:spPr>
          <a:xfrm>
            <a:off x="6197600" y="1981200"/>
            <a:ext cx="5080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263352" y="1981200"/>
            <a:ext cx="11665296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>
                <a:solidFill>
                  <a:srgbClr val="262626"/>
                </a:solidFill>
              </a:defRPr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>
                <a:solidFill>
                  <a:srgbClr val="262626"/>
                </a:solidFill>
              </a:defRPr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>
                <a:solidFill>
                  <a:srgbClr val="262626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7"/>
          <p:cNvPicPr preferRelativeResize="0"/>
          <p:nvPr/>
        </p:nvPicPr>
        <p:blipFill rotWithShape="1">
          <a:blip r:embed="rId2">
            <a:alphaModFix/>
          </a:blip>
          <a:srcRect t="7179" b="22623"/>
          <a:stretch/>
        </p:blipFill>
        <p:spPr>
          <a:xfrm>
            <a:off x="-1" y="-27384"/>
            <a:ext cx="12382500" cy="633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7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33" name="Google Shape;33;p17"/>
          <p:cNvPicPr preferRelativeResize="0"/>
          <p:nvPr/>
        </p:nvPicPr>
        <p:blipFill rotWithShape="1">
          <a:blip r:embed="rId3">
            <a:alphaModFix/>
          </a:blip>
          <a:srcRect l="-1" r="20338" b="90281"/>
          <a:stretch/>
        </p:blipFill>
        <p:spPr>
          <a:xfrm>
            <a:off x="0" y="6021288"/>
            <a:ext cx="12192000" cy="8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2304" y="6176506"/>
            <a:ext cx="3195556" cy="5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8"/>
          <p:cNvPicPr preferRelativeResize="0"/>
          <p:nvPr/>
        </p:nvPicPr>
        <p:blipFill rotWithShape="1">
          <a:blip r:embed="rId2">
            <a:alphaModFix/>
          </a:blip>
          <a:srcRect t="16837" b="8726"/>
          <a:stretch/>
        </p:blipFill>
        <p:spPr>
          <a:xfrm>
            <a:off x="0" y="-27384"/>
            <a:ext cx="12192000" cy="604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8"/>
          <p:cNvPicPr preferRelativeResize="0"/>
          <p:nvPr/>
        </p:nvPicPr>
        <p:blipFill rotWithShape="1">
          <a:blip r:embed="rId3">
            <a:alphaModFix/>
          </a:blip>
          <a:srcRect l="-1" r="20338" b="90281"/>
          <a:stretch/>
        </p:blipFill>
        <p:spPr>
          <a:xfrm>
            <a:off x="0" y="6021288"/>
            <a:ext cx="12192000" cy="8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2304" y="6176506"/>
            <a:ext cx="3195556" cy="52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8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9"/>
          <p:cNvPicPr preferRelativeResize="0"/>
          <p:nvPr/>
        </p:nvPicPr>
        <p:blipFill rotWithShape="1">
          <a:blip r:embed="rId2">
            <a:alphaModFix/>
          </a:blip>
          <a:srcRect t="8795" b="15938"/>
          <a:stretch/>
        </p:blipFill>
        <p:spPr>
          <a:xfrm>
            <a:off x="0" y="-27384"/>
            <a:ext cx="12192000" cy="61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/>
          <p:cNvPicPr preferRelativeResize="0"/>
          <p:nvPr/>
        </p:nvPicPr>
        <p:blipFill rotWithShape="1">
          <a:blip r:embed="rId3">
            <a:alphaModFix/>
          </a:blip>
          <a:srcRect l="-1" r="20338" b="90281"/>
          <a:stretch/>
        </p:blipFill>
        <p:spPr>
          <a:xfrm>
            <a:off x="0" y="6021288"/>
            <a:ext cx="12192000" cy="8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2304" y="6176506"/>
            <a:ext cx="3195556" cy="52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9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l="12461" t="31277" r="7285" b="8703"/>
          <a:stretch/>
        </p:blipFill>
        <p:spPr>
          <a:xfrm>
            <a:off x="-48683" y="-27384"/>
            <a:ext cx="12279633" cy="61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0"/>
          <p:cNvPicPr preferRelativeResize="0"/>
          <p:nvPr/>
        </p:nvPicPr>
        <p:blipFill rotWithShape="1">
          <a:blip r:embed="rId3">
            <a:alphaModFix/>
          </a:blip>
          <a:srcRect l="-1" r="20338" b="90281"/>
          <a:stretch/>
        </p:blipFill>
        <p:spPr>
          <a:xfrm>
            <a:off x="0" y="6021288"/>
            <a:ext cx="12192000" cy="8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2304" y="6176506"/>
            <a:ext cx="3195556" cy="527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 txBox="1">
            <a:spLocks noGrp="1"/>
          </p:cNvSpPr>
          <p:nvPr>
            <p:ph type="ctrTitle"/>
          </p:nvPr>
        </p:nvSpPr>
        <p:spPr>
          <a:xfrm>
            <a:off x="263352" y="4805020"/>
            <a:ext cx="10363200" cy="56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1"/>
          </p:nvPr>
        </p:nvSpPr>
        <p:spPr>
          <a:xfrm>
            <a:off x="263352" y="5457058"/>
            <a:ext cx="10363200" cy="5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Verdana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0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6197600" y="1981200"/>
            <a:ext cx="5080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028824" y="946701"/>
            <a:ext cx="9152800" cy="1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57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2">
            <a:alphaModFix/>
          </a:blip>
          <a:srcRect l="-1" r="20338" b="90281"/>
          <a:stretch/>
        </p:blipFill>
        <p:spPr>
          <a:xfrm>
            <a:off x="0" y="1"/>
            <a:ext cx="12192000" cy="83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263352" y="1981200"/>
            <a:ext cx="11665296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32304" y="147600"/>
            <a:ext cx="3195556" cy="5278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263352" y="1066800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263352" y="1981200"/>
            <a:ext cx="11665296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263352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9388648" y="6324600"/>
            <a:ext cx="254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2304" y="154433"/>
            <a:ext cx="3190801" cy="5278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9;p2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D04A73-B55C-E8D5-7783-440F7AB219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224" y="1902239"/>
            <a:ext cx="2246331" cy="10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A picture containing text, plate, tableware, dishware&#10;&#10;Description automatically generated">
            <a:extLst>
              <a:ext uri="{FF2B5EF4-FFF2-40B4-BE49-F238E27FC236}">
                <a16:creationId xmlns:a16="http://schemas.microsoft.com/office/drawing/2014/main" id="{33AE976E-E7EC-4B9F-37DD-32CEB1BF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87" y="2057645"/>
            <a:ext cx="1420169" cy="6481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7F1E5E5-E6E8-9F32-F4E0-C117A7B23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7213" y="2057645"/>
            <a:ext cx="1585513" cy="757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D0EF2-38B0-19AB-C764-2B931EAA7971}"/>
              </a:ext>
            </a:extLst>
          </p:cNvPr>
          <p:cNvSpPr txBox="1"/>
          <p:nvPr/>
        </p:nvSpPr>
        <p:spPr>
          <a:xfrm>
            <a:off x="5826738" y="1268664"/>
            <a:ext cx="24618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Centre</a:t>
            </a:r>
          </a:p>
          <a:p>
            <a:r>
              <a:rPr lang="en-NZ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eResearch</a:t>
            </a:r>
            <a:endParaRPr lang="en-US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D042F-F2C8-891E-246D-956287D5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244" y="1162999"/>
            <a:ext cx="1611713" cy="572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01614-C073-6942-29CF-5F59E1EF1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257" y="1170569"/>
            <a:ext cx="3354763" cy="572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FA2923-BD09-C787-7AAF-F85CA9999D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478" r="42978"/>
          <a:stretch/>
        </p:blipFill>
        <p:spPr>
          <a:xfrm>
            <a:off x="5618073" y="1160951"/>
            <a:ext cx="286626" cy="5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0853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990"/>
      </a:accent1>
      <a:accent2>
        <a:srgbClr val="006990"/>
      </a:accent2>
      <a:accent3>
        <a:srgbClr val="FFFFFF"/>
      </a:accent3>
      <a:accent4>
        <a:srgbClr val="000000"/>
      </a:accent4>
      <a:accent5>
        <a:srgbClr val="AAB9C6"/>
      </a:accent5>
      <a:accent6>
        <a:srgbClr val="005E82"/>
      </a:accent6>
      <a:hlink>
        <a:srgbClr val="006990"/>
      </a:hlink>
      <a:folHlink>
        <a:srgbClr val="0098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990"/>
      </a:accent1>
      <a:accent2>
        <a:srgbClr val="006990"/>
      </a:accent2>
      <a:accent3>
        <a:srgbClr val="FFFFFF"/>
      </a:accent3>
      <a:accent4>
        <a:srgbClr val="000000"/>
      </a:accent4>
      <a:accent5>
        <a:srgbClr val="AAB9C6"/>
      </a:accent5>
      <a:accent6>
        <a:srgbClr val="005E82"/>
      </a:accent6>
      <a:hlink>
        <a:srgbClr val="006990"/>
      </a:hlink>
      <a:folHlink>
        <a:srgbClr val="0098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14542</TotalTime>
  <Words>2215</Words>
  <Application>Microsoft Office PowerPoint</Application>
  <PresentationFormat>Widescreen</PresentationFormat>
  <Paragraphs>649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Blank Presentation</vt:lpstr>
      <vt:lpstr>1_Blank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TRANSLATION OF COMPUTATIONAL PHYSIOLOGY WORKFLOWS AND DIGITAL TWINS FOR PERSONALISING HEALTHCARE</dc:title>
  <dc:creator>Nina Pettersson-Fox</dc:creator>
  <cp:lastModifiedBy>Thiranja Babarenda Gamage</cp:lastModifiedBy>
  <cp:revision>1408</cp:revision>
  <dcterms:created xsi:type="dcterms:W3CDTF">2018-10-14T22:19:24Z</dcterms:created>
  <dcterms:modified xsi:type="dcterms:W3CDTF">2023-09-25T19:21:11Z</dcterms:modified>
</cp:coreProperties>
</file>